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3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A95F-4B7E-4E5F-A59E-587CA42A0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50589-CB67-4DC2-9D41-887B83AAD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0291A-B152-4C0F-B50B-A3593E08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F1249-7524-40EE-9DDA-8093F465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EC2B3-A786-4C14-BD06-84ABE9C6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5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1F4E-066E-43AF-9F9D-BA8B8DA4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18133-4922-49A0-920D-BDD0093C2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F65A-153A-422C-8BBB-C61DE6B50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F4ADB-5254-4A6B-A002-DE0F0E6F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338FC-74A1-46ED-8F51-E5FFE451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AD9BC-5264-45B6-9EA7-C5176F657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E22F1-602E-4DBF-A8F2-7C69CEA6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BC0A7-D913-497B-82CA-302935D1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5BAE1-807B-4E6E-86AB-9E1B1471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936C-7BB5-406F-8A9D-9962CF5C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7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C42C-5C76-4812-89BB-F6E9B668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572C4-F180-4100-97CF-F2EC819E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4DD3-8A23-4288-AC85-90844672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912EC-B9C9-49A2-AC43-26A6260CE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0A10C-FDFC-422A-9903-B9C3EA2EF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2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A998-6312-485D-8F4E-995555D9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49738-DDA3-42F7-993D-D46DD20C3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F412-E95C-4A66-A0C0-67143F24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2BD0E-14F0-47CB-A958-81E12CF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AD62-9A92-4AA4-837D-11A688D9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D1BC-7780-45F5-9A3B-36148A36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4809-60B3-49C8-BF41-BE35DAB5A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4C3FD-A7D5-4AE1-B0E6-842EBDC01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7EDE-BF6C-462E-B3B4-633288AC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BCA3-7488-413B-B5E1-F415A78B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A1FDA-C929-46DA-BD7C-7E0D3CEE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8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BD05-3FDB-408E-B5E0-BBC79752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679C4-3F7F-454B-B516-BC9F1D99E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55B4F-1F96-4C97-B0BD-005DE7D41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CB01D-DFF1-4B46-9DFC-FAF174815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FD3E8-DC8E-4D71-A5D4-020E3C8DF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512E68-81BC-494E-9C56-D0A0E702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DA2D36-5573-4734-AE66-8B95F63B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2EF25-0DD7-4EB5-89A3-FBCD334B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4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F582-555E-4F3E-A0F2-98681822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3904A-14B6-4536-B942-89AC0B81F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A71F9-34A3-4E71-91E9-231A8C65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2DFA7-EC5D-4548-864B-B245FFD0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4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B6480-8048-4024-B35E-EDBD72CE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F2526-62AC-4C1B-ADAE-826B0DDA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44E5-D82B-40FD-8817-DD139E98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B40A-A2A1-4BED-86B3-E5E5FC17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7F319-613F-45AE-B671-2E7399E0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05604-8DAA-4D5D-B675-1CB403CD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13716-6B42-46F1-8859-0C80A784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779CD-BFD5-4ED0-916F-C51AE5E1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71818-9F91-43E3-8209-820295DE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6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107E-A3D5-4794-8F6C-95819183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151D9-C036-49FE-A402-3777CBED8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A29A1-2F59-46C7-AD56-A97E63D28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D0C54-63CD-44F0-8EF4-9B32E043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4FCDA-76FD-43E3-B14B-077BE43F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38984-B0A1-4C9F-9EDD-B4BB4B20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7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5CDD6-3A98-417C-BC63-DBD7FC9A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C8D35-E8C5-451B-867B-30DA2D9F9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E3292-12C6-49E3-8AF0-FDABDF587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A4007-D882-48E8-A870-337C22C5C7C3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857C-064C-428D-B5D7-E57D2BF2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6774-EFC5-4D86-B489-C3244026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58278-779C-419D-A078-266E7BF48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91" b="97456" l="1605" r="98849">
                        <a14:foregroundMark x1="2877" y1="3271" x2="61629" y2="9653"/>
                        <a14:foregroundMark x1="2271" y1="9451" x2="8480" y2="85218"/>
                        <a14:foregroundMark x1="8480" y1="85218" x2="9025" y2="86551"/>
                        <a14:foregroundMark x1="8116" y1="92730" x2="26711" y2="91478"/>
                        <a14:foregroundMark x1="26711" y1="91478" x2="44306" y2="91478"/>
                        <a14:foregroundMark x1="44306" y1="91478" x2="50757" y2="91276"/>
                        <a14:foregroundMark x1="50757" y1="91276" x2="56451" y2="91276"/>
                        <a14:foregroundMark x1="56451" y1="91276" x2="67989" y2="90670"/>
                        <a14:foregroundMark x1="67989" y1="90670" x2="73561" y2="90670"/>
                        <a14:foregroundMark x1="73561" y1="90670" x2="96396" y2="84814"/>
                        <a14:foregroundMark x1="96396" y1="84814" x2="98425" y2="70477"/>
                        <a14:foregroundMark x1="98425" y1="70477" x2="95003" y2="64095"/>
                        <a14:foregroundMark x1="95003" y1="64095" x2="89340" y2="63570"/>
                        <a14:foregroundMark x1="72865" y1="94144" x2="12053" y2="97456"/>
                        <a14:foregroundMark x1="12053" y1="97456" x2="1635" y2="90468"/>
                        <a14:foregroundMark x1="98879" y1="74273" x2="98849" y2="88853"/>
                        <a14:foregroundMark x1="98849" y1="88853" x2="93035" y2="89015"/>
                        <a14:foregroundMark x1="20260" y1="10460" x2="28649" y2="11107"/>
                        <a14:foregroundMark x1="28649" y1="11107" x2="25197" y2="17367"/>
                        <a14:foregroundMark x1="25197" y1="17367" x2="31981" y2="22779"/>
                        <a14:foregroundMark x1="31981" y1="22779" x2="18807" y2="21931"/>
                        <a14:foregroundMark x1="18807" y1="21931" x2="18413" y2="21729"/>
                        <a14:backgroundMark x1="80557" y1="21729" x2="99273" y2="41438"/>
                        <a14:backgroundMark x1="99273" y1="41438" x2="99788" y2="42649"/>
                        <a14:backgroundMark x1="69655" y1="21123" x2="76439" y2="34653"/>
                        <a14:backgroundMark x1="76439" y1="34653" x2="88098" y2="43498"/>
                        <a14:backgroundMark x1="97184" y1="56826" x2="99182" y2="60299"/>
                        <a14:backgroundMark x1="90400" y1="40832" x2="95488" y2="52504"/>
                        <a14:backgroundMark x1="92732" y1="54766" x2="95185" y2="58885"/>
                        <a14:backgroundMark x1="68110" y1="11268" x2="73016" y2="17851"/>
                        <a14:backgroundMark x1="38552" y1="1656" x2="42399" y2="1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D1425-F0F6-49FE-ADC6-61D53B7EB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6" b="98504" l="1395" r="97423">
                        <a14:foregroundMark x1="24409" y1="58310" x2="48848" y2="57541"/>
                        <a14:foregroundMark x1="48848" y1="57541" x2="51092" y2="58835"/>
                        <a14:foregroundMark x1="27896" y1="69228" x2="44118" y2="73433"/>
                        <a14:foregroundMark x1="44118" y1="73433" x2="44300" y2="73595"/>
                        <a14:foregroundMark x1="56822" y1="92762" x2="63918" y2="89972"/>
                        <a14:foregroundMark x1="63918" y1="89972" x2="82050" y2="91953"/>
                        <a14:foregroundMark x1="88417" y1="86211" x2="89630" y2="53740"/>
                        <a14:foregroundMark x1="89630" y1="53740" x2="89024" y2="43753"/>
                        <a14:foregroundMark x1="89024" y1="43753" x2="87993" y2="40801"/>
                        <a14:foregroundMark x1="85537" y1="24383" x2="85749" y2="13344"/>
                        <a14:foregroundMark x1="85749" y1="13344" x2="78169" y2="10797"/>
                        <a14:foregroundMark x1="78169" y1="10797" x2="31595" y2="12940"/>
                        <a14:foregroundMark x1="31595" y1="12940" x2="29533" y2="17550"/>
                        <a14:foregroundMark x1="25015" y1="60210" x2="24833" y2="70279"/>
                        <a14:foregroundMark x1="24833" y1="70279" x2="30534" y2="88637"/>
                        <a14:foregroundMark x1="30534" y1="88637" x2="45937" y2="91104"/>
                        <a14:foregroundMark x1="45937" y1="91104" x2="53335" y2="89001"/>
                        <a14:foregroundMark x1="53335" y1="89001" x2="58460" y2="96239"/>
                        <a14:foregroundMark x1="58460" y1="96239" x2="58884" y2="95754"/>
                        <a14:foregroundMark x1="67071" y1="96846" x2="74136" y2="94581"/>
                        <a14:foregroundMark x1="74136" y1="94581" x2="81019" y2="96037"/>
                        <a14:foregroundMark x1="81019" y1="96037" x2="81019" y2="96037"/>
                        <a14:foregroundMark x1="55791" y1="97129" x2="57641" y2="97129"/>
                        <a14:foregroundMark x1="88417" y1="23008" x2="88629" y2="15366"/>
                        <a14:foregroundMark x1="89630" y1="22200" x2="90267" y2="16983"/>
                        <a14:foregroundMark x1="87599" y1="12899" x2="84718" y2="9867"/>
                        <a14:foregroundMark x1="52092" y1="8532" x2="45543" y2="6591"/>
                        <a14:foregroundMark x1="34870" y1="9624" x2="33020" y2="9341"/>
                        <a14:foregroundMark x1="31170" y1="33401" x2="25227" y2="32592"/>
                        <a14:foregroundMark x1="85324" y1="92196" x2="88811" y2="83744"/>
                        <a14:foregroundMark x1="88811" y1="83744" x2="88629" y2="82370"/>
                        <a14:foregroundMark x1="28714" y1="92196" x2="35476" y2="91104"/>
                        <a14:foregroundMark x1="37962" y1="91387" x2="20528" y2="92762"/>
                        <a14:foregroundMark x1="16404" y1="95512" x2="31837" y2="96482"/>
                        <a14:foregroundMark x1="31837" y1="96482" x2="34263" y2="98504"/>
                        <a14:foregroundMark x1="40600" y1="93045" x2="39994" y2="96320"/>
                        <a14:foregroundMark x1="12705" y1="86211" x2="5549" y2="96037"/>
                        <a14:foregroundMark x1="12705" y1="81803" x2="1425" y2="96320"/>
                        <a14:foregroundMark x1="13736" y1="96320" x2="5731" y2="95512"/>
                        <a14:foregroundMark x1="5731" y1="95512" x2="5731" y2="95512"/>
                        <a14:foregroundMark x1="95391" y1="70319" x2="97423" y2="61019"/>
                        <a14:foregroundMark x1="97423" y1="61019" x2="97423" y2="61019"/>
                        <a14:foregroundMark x1="95603" y1="59644" x2="94967" y2="52810"/>
                        <a14:foregroundMark x1="91692" y1="47068" x2="90267" y2="41892"/>
                        <a14:foregroundMark x1="31989" y1="9624" x2="38963" y2="7683"/>
                        <a14:foregroundMark x1="38963" y1="7683" x2="38963" y2="7683"/>
                        <a14:foregroundMark x1="44936" y1="3882" x2="51941" y2="3316"/>
                        <a14:foregroundMark x1="51941" y1="3316" x2="53942" y2="8249"/>
                        <a14:backgroundMark x1="63190" y1="98504" x2="60309" y2="98504"/>
                        <a14:backgroundMark x1="86355" y1="96320" x2="90055" y2="95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7B1177-75EC-4ACB-BDEB-25C0573E7D59}"/>
              </a:ext>
            </a:extLst>
          </p:cNvPr>
          <p:cNvCxnSpPr/>
          <p:nvPr/>
        </p:nvCxnSpPr>
        <p:spPr>
          <a:xfrm>
            <a:off x="1003721" y="4192171"/>
            <a:ext cx="6893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91EBB-CB92-4DB7-ADFD-56241CED9FC9}"/>
              </a:ext>
            </a:extLst>
          </p:cNvPr>
          <p:cNvCxnSpPr/>
          <p:nvPr/>
        </p:nvCxnSpPr>
        <p:spPr>
          <a:xfrm>
            <a:off x="1003721" y="4006946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687F1F-24A5-4AC0-BEF7-6BEE7BBC1634}"/>
              </a:ext>
            </a:extLst>
          </p:cNvPr>
          <p:cNvCxnSpPr/>
          <p:nvPr/>
        </p:nvCxnSpPr>
        <p:spPr>
          <a:xfrm>
            <a:off x="1003721" y="4356295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D43BD6-D6E5-4CE1-9E24-A47749740924}"/>
              </a:ext>
            </a:extLst>
          </p:cNvPr>
          <p:cNvCxnSpPr/>
          <p:nvPr/>
        </p:nvCxnSpPr>
        <p:spPr>
          <a:xfrm>
            <a:off x="1003721" y="4738467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089A2-EA9E-495C-811B-41644C01E628}"/>
              </a:ext>
            </a:extLst>
          </p:cNvPr>
          <p:cNvCxnSpPr/>
          <p:nvPr/>
        </p:nvCxnSpPr>
        <p:spPr>
          <a:xfrm>
            <a:off x="1003721" y="4919002"/>
            <a:ext cx="6893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72B517-82AA-424D-9426-8104ABBCDBFF}"/>
              </a:ext>
            </a:extLst>
          </p:cNvPr>
          <p:cNvCxnSpPr/>
          <p:nvPr/>
        </p:nvCxnSpPr>
        <p:spPr>
          <a:xfrm>
            <a:off x="1003721" y="5127673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41B28B-B2CA-4525-82FE-624B4CB36721}"/>
              </a:ext>
            </a:extLst>
          </p:cNvPr>
          <p:cNvSpPr txBox="1"/>
          <p:nvPr/>
        </p:nvSpPr>
        <p:spPr>
          <a:xfrm>
            <a:off x="168812" y="3854548"/>
            <a:ext cx="8349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5v</a:t>
            </a:r>
          </a:p>
          <a:p>
            <a:r>
              <a:rPr lang="en-US" sz="1200" dirty="0"/>
              <a:t>Front Stop</a:t>
            </a:r>
          </a:p>
          <a:p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5V</a:t>
            </a:r>
          </a:p>
          <a:p>
            <a:r>
              <a:rPr lang="en-US" sz="1200" dirty="0"/>
              <a:t>Back Stop</a:t>
            </a:r>
          </a:p>
          <a:p>
            <a:r>
              <a:rPr lang="en-US" sz="1200" dirty="0" err="1"/>
              <a:t>gnd</a:t>
            </a:r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557FEC-39E9-4F42-8D0A-6E9A0233B130}"/>
              </a:ext>
            </a:extLst>
          </p:cNvPr>
          <p:cNvCxnSpPr/>
          <p:nvPr/>
        </p:nvCxnSpPr>
        <p:spPr>
          <a:xfrm>
            <a:off x="1899138" y="4006946"/>
            <a:ext cx="0" cy="3493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4E661-8301-40F5-95DF-CB6A42EB8F5B}"/>
              </a:ext>
            </a:extLst>
          </p:cNvPr>
          <p:cNvCxnSpPr/>
          <p:nvPr/>
        </p:nvCxnSpPr>
        <p:spPr>
          <a:xfrm>
            <a:off x="1899138" y="4738467"/>
            <a:ext cx="0" cy="3892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68DB35-E713-41BF-AF5C-C4E770C61B33}"/>
              </a:ext>
            </a:extLst>
          </p:cNvPr>
          <p:cNvCxnSpPr/>
          <p:nvPr/>
        </p:nvCxnSpPr>
        <p:spPr>
          <a:xfrm>
            <a:off x="1899138" y="5127673"/>
            <a:ext cx="1505244" cy="2883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4EAC83-AB0E-4E2D-A5F8-FAFBA539ABBD}"/>
              </a:ext>
            </a:extLst>
          </p:cNvPr>
          <p:cNvCxnSpPr/>
          <p:nvPr/>
        </p:nvCxnSpPr>
        <p:spPr>
          <a:xfrm>
            <a:off x="1899138" y="4356295"/>
            <a:ext cx="1505244" cy="38217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E3B58-0258-4CDF-91F7-0969A23084DB}"/>
              </a:ext>
            </a:extLst>
          </p:cNvPr>
          <p:cNvCxnSpPr/>
          <p:nvPr/>
        </p:nvCxnSpPr>
        <p:spPr>
          <a:xfrm>
            <a:off x="6614386" y="490024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990200-5520-48CE-BD90-85E8D1FE5FD6}"/>
              </a:ext>
            </a:extLst>
          </p:cNvPr>
          <p:cNvCxnSpPr/>
          <p:nvPr/>
        </p:nvCxnSpPr>
        <p:spPr>
          <a:xfrm>
            <a:off x="6614386" y="304799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30A983-2C91-4F77-A4BF-3DAD3B14AD5E}"/>
              </a:ext>
            </a:extLst>
          </p:cNvPr>
          <p:cNvCxnSpPr/>
          <p:nvPr/>
        </p:nvCxnSpPr>
        <p:spPr>
          <a:xfrm>
            <a:off x="6614386" y="654148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3D9913-260A-47B3-ACD7-4A3B61C63DCD}"/>
              </a:ext>
            </a:extLst>
          </p:cNvPr>
          <p:cNvSpPr txBox="1"/>
          <p:nvPr/>
        </p:nvSpPr>
        <p:spPr>
          <a:xfrm>
            <a:off x="5779477" y="152401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12V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E948DF-EAD1-481E-B737-8500C35E4E76}"/>
              </a:ext>
            </a:extLst>
          </p:cNvPr>
          <p:cNvCxnSpPr/>
          <p:nvPr/>
        </p:nvCxnSpPr>
        <p:spPr>
          <a:xfrm>
            <a:off x="7509803" y="330589"/>
            <a:ext cx="0" cy="3493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F59D8A-EE6C-4C45-ACB1-90B9FB7E4060}"/>
              </a:ext>
            </a:extLst>
          </p:cNvPr>
          <p:cNvCxnSpPr>
            <a:cxnSpLocks/>
          </p:cNvCxnSpPr>
          <p:nvPr/>
        </p:nvCxnSpPr>
        <p:spPr>
          <a:xfrm flipH="1">
            <a:off x="7033846" y="679938"/>
            <a:ext cx="475957" cy="7971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FD75CF-FFFA-4405-825D-3E78273C77A4}"/>
              </a:ext>
            </a:extLst>
          </p:cNvPr>
          <p:cNvSpPr txBox="1"/>
          <p:nvPr/>
        </p:nvSpPr>
        <p:spPr>
          <a:xfrm>
            <a:off x="10180319" y="3210842"/>
            <a:ext cx="19329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200" dirty="0"/>
              <a:t>Pin Sensor - 3.3V</a:t>
            </a:r>
          </a:p>
          <a:p>
            <a:pPr marL="228600" indent="-228600">
              <a:buAutoNum type="arabicParenR"/>
            </a:pPr>
            <a:r>
              <a:rPr lang="en-US" sz="1200" dirty="0"/>
              <a:t>Pin Solenoid - 24V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nc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/>
              <a:t>5V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/>
              <a:t>Vacuum Sensor 1 – 3.3V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Sensor 2- 3.3V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Solenoid 2 -24V</a:t>
            </a:r>
          </a:p>
          <a:p>
            <a:pPr marL="228600" indent="-228600">
              <a:buAutoNum type="arabicParenR"/>
            </a:pPr>
            <a:r>
              <a:rPr lang="en-US" sz="1200" dirty="0"/>
              <a:t>Blow Solenoid 1 - 24V</a:t>
            </a:r>
          </a:p>
          <a:p>
            <a:pPr marL="228600" indent="-228600">
              <a:buAutoNum type="arabicParenR"/>
            </a:pPr>
            <a:r>
              <a:rPr lang="en-US" sz="1200" dirty="0"/>
              <a:t>Blow Solenoid 2- 24V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Solenoid 2-24V</a:t>
            </a:r>
          </a:p>
          <a:p>
            <a:pPr marL="228600" indent="-228600">
              <a:buAutoNum type="arabicParenR"/>
            </a:pPr>
            <a:r>
              <a:rPr lang="en-US" sz="1200" dirty="0"/>
              <a:t>24V</a:t>
            </a:r>
          </a:p>
          <a:p>
            <a:pPr marL="228600" indent="-228600">
              <a:buAutoNum type="arabicParenR"/>
            </a:pPr>
            <a:r>
              <a:rPr lang="en-US" sz="1200" dirty="0"/>
              <a:t>right end stop - 3.3V</a:t>
            </a:r>
          </a:p>
          <a:p>
            <a:pPr marL="228600" indent="-228600">
              <a:buAutoNum type="arabicParenR"/>
            </a:pPr>
            <a:r>
              <a:rPr lang="en-US" sz="1200" dirty="0"/>
              <a:t>Left end stop - 3.3V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pPr marL="228600" indent="-228600">
              <a:buAutoNum type="arabicParenR"/>
            </a:pPr>
            <a:endParaRPr lang="en-US" sz="12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894F21-89F0-4010-8A16-CA9809302790}"/>
              </a:ext>
            </a:extLst>
          </p:cNvPr>
          <p:cNvCxnSpPr>
            <a:cxnSpLocks/>
          </p:cNvCxnSpPr>
          <p:nvPr/>
        </p:nvCxnSpPr>
        <p:spPr>
          <a:xfrm>
            <a:off x="9357066" y="3259012"/>
            <a:ext cx="1" cy="28885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7DC8EF-0582-4131-8BE4-7ED14720F8B9}"/>
              </a:ext>
            </a:extLst>
          </p:cNvPr>
          <p:cNvCxnSpPr>
            <a:cxnSpLocks/>
          </p:cNvCxnSpPr>
          <p:nvPr/>
        </p:nvCxnSpPr>
        <p:spPr>
          <a:xfrm flipH="1" flipV="1">
            <a:off x="5779478" y="1786598"/>
            <a:ext cx="3577588" cy="15099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4EBDD3-658E-47DB-8640-6FB4FEA6298C}"/>
              </a:ext>
            </a:extLst>
          </p:cNvPr>
          <p:cNvCxnSpPr/>
          <p:nvPr/>
        </p:nvCxnSpPr>
        <p:spPr>
          <a:xfrm>
            <a:off x="9491002" y="335279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059A95-8193-4756-8D92-EBE520D48FB2}"/>
              </a:ext>
            </a:extLst>
          </p:cNvPr>
          <p:cNvCxnSpPr/>
          <p:nvPr/>
        </p:nvCxnSpPr>
        <p:spPr>
          <a:xfrm>
            <a:off x="9491002" y="353450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D6AFAF-F667-47F4-8514-8518A3D7CC1B}"/>
              </a:ext>
            </a:extLst>
          </p:cNvPr>
          <p:cNvCxnSpPr/>
          <p:nvPr/>
        </p:nvCxnSpPr>
        <p:spPr>
          <a:xfrm>
            <a:off x="9491002" y="371621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3E7372-D94F-43ED-8FBD-932BC394F666}"/>
              </a:ext>
            </a:extLst>
          </p:cNvPr>
          <p:cNvCxnSpPr/>
          <p:nvPr/>
        </p:nvCxnSpPr>
        <p:spPr>
          <a:xfrm>
            <a:off x="9491002" y="389792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8E2A12-67E5-485D-9F0D-8C9A6305C159}"/>
              </a:ext>
            </a:extLst>
          </p:cNvPr>
          <p:cNvCxnSpPr/>
          <p:nvPr/>
        </p:nvCxnSpPr>
        <p:spPr>
          <a:xfrm>
            <a:off x="9491002" y="407962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3E6D14-AD15-4503-BE86-5C997FB915C0}"/>
              </a:ext>
            </a:extLst>
          </p:cNvPr>
          <p:cNvCxnSpPr/>
          <p:nvPr/>
        </p:nvCxnSpPr>
        <p:spPr>
          <a:xfrm>
            <a:off x="9491002" y="426133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FCD203-D400-4724-BA4B-2C008EA6A0EE}"/>
              </a:ext>
            </a:extLst>
          </p:cNvPr>
          <p:cNvCxnSpPr/>
          <p:nvPr/>
        </p:nvCxnSpPr>
        <p:spPr>
          <a:xfrm>
            <a:off x="9491002" y="444304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070009-7255-401A-AF41-DAE0565B076B}"/>
              </a:ext>
            </a:extLst>
          </p:cNvPr>
          <p:cNvCxnSpPr/>
          <p:nvPr/>
        </p:nvCxnSpPr>
        <p:spPr>
          <a:xfrm>
            <a:off x="9491002" y="462475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8C29C0F-633C-405D-9E3B-D03E7BFD2F23}"/>
              </a:ext>
            </a:extLst>
          </p:cNvPr>
          <p:cNvCxnSpPr/>
          <p:nvPr/>
        </p:nvCxnSpPr>
        <p:spPr>
          <a:xfrm>
            <a:off x="9491002" y="480646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1AAFBD-7189-4454-B975-350B13FF9FFA}"/>
              </a:ext>
            </a:extLst>
          </p:cNvPr>
          <p:cNvCxnSpPr/>
          <p:nvPr/>
        </p:nvCxnSpPr>
        <p:spPr>
          <a:xfrm>
            <a:off x="9491002" y="498816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948CD2-3E37-40DC-A965-E596FED53941}"/>
              </a:ext>
            </a:extLst>
          </p:cNvPr>
          <p:cNvCxnSpPr/>
          <p:nvPr/>
        </p:nvCxnSpPr>
        <p:spPr>
          <a:xfrm>
            <a:off x="9491002" y="516987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F1B91E-D961-46EB-B63A-245ED2AA57A1}"/>
              </a:ext>
            </a:extLst>
          </p:cNvPr>
          <p:cNvCxnSpPr/>
          <p:nvPr/>
        </p:nvCxnSpPr>
        <p:spPr>
          <a:xfrm>
            <a:off x="9491002" y="535158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985FE2-1255-41E0-BA0B-260B86B3894F}"/>
              </a:ext>
            </a:extLst>
          </p:cNvPr>
          <p:cNvCxnSpPr/>
          <p:nvPr/>
        </p:nvCxnSpPr>
        <p:spPr>
          <a:xfrm>
            <a:off x="9491002" y="553329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DB1290-B8CC-421B-8A8B-9C9AB0616DD8}"/>
              </a:ext>
            </a:extLst>
          </p:cNvPr>
          <p:cNvCxnSpPr/>
          <p:nvPr/>
        </p:nvCxnSpPr>
        <p:spPr>
          <a:xfrm>
            <a:off x="9491002" y="571500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5C5A34-97D7-4C8A-9130-7F5B44FEED87}"/>
              </a:ext>
            </a:extLst>
          </p:cNvPr>
          <p:cNvCxnSpPr/>
          <p:nvPr/>
        </p:nvCxnSpPr>
        <p:spPr>
          <a:xfrm>
            <a:off x="9491002" y="589670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B5ED54D-5535-4E06-8BDD-229C30925BF4}"/>
              </a:ext>
            </a:extLst>
          </p:cNvPr>
          <p:cNvCxnSpPr/>
          <p:nvPr/>
        </p:nvCxnSpPr>
        <p:spPr>
          <a:xfrm>
            <a:off x="9491002" y="6078416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80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0BA67-2171-452C-B80C-5B6CE3A7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89972" l="9976" r="91146">
                        <a14:foregroundMark x1="47392" y1="61302" x2="79381" y2="62394"/>
                        <a14:foregroundMark x1="91086" y1="59118" x2="91086" y2="49656"/>
                        <a14:foregroundMark x1="91086" y1="49656" x2="90661" y2="41326"/>
                        <a14:foregroundMark x1="12917" y1="37525" x2="15919" y2="29155"/>
                        <a14:foregroundMark x1="15919" y1="29155" x2="24621" y2="27133"/>
                        <a14:foregroundMark x1="76713" y1="25758" x2="84051" y2="23817"/>
                        <a14:foregroundMark x1="84051" y1="23817" x2="87780" y2="25758"/>
                        <a14:foregroundMark x1="61552" y1="24869" x2="64099" y2="25273"/>
                        <a14:foregroundMark x1="89145" y1="26486" x2="88781" y2="25556"/>
                        <a14:foregroundMark x1="91146" y1="36029" x2="90418" y2="34129"/>
                        <a14:foregroundMark x1="89994" y1="38860" x2="90934" y2="37000"/>
                        <a14:foregroundMark x1="87508" y1="64133" x2="88660" y2="59765"/>
                        <a14:foregroundMark x1="89418" y1="64416" x2="89297" y2="61383"/>
                        <a14:backgroundMark x1="47999" y1="68136" x2="55003" y2="67368"/>
                        <a14:backgroundMark x1="55003" y1="67368" x2="67495" y2="71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72C247-67BB-4901-883E-EDBCE7550FCF}"/>
              </a:ext>
            </a:extLst>
          </p:cNvPr>
          <p:cNvCxnSpPr/>
          <p:nvPr/>
        </p:nvCxnSpPr>
        <p:spPr>
          <a:xfrm>
            <a:off x="1153010" y="55834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DC804A-0BAE-41B6-9F59-444319FD4E9B}"/>
              </a:ext>
            </a:extLst>
          </p:cNvPr>
          <p:cNvSpPr txBox="1"/>
          <p:nvPr/>
        </p:nvSpPr>
        <p:spPr>
          <a:xfrm>
            <a:off x="501280" y="419854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9D4360-7AE0-459F-97CC-E3E89A3CEC18}"/>
              </a:ext>
            </a:extLst>
          </p:cNvPr>
          <p:cNvCxnSpPr/>
          <p:nvPr/>
        </p:nvCxnSpPr>
        <p:spPr>
          <a:xfrm>
            <a:off x="1167802" y="111253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D08892-15D7-4383-B6FB-4DABE64DAA8C}"/>
              </a:ext>
            </a:extLst>
          </p:cNvPr>
          <p:cNvSpPr txBox="1"/>
          <p:nvPr/>
        </p:nvSpPr>
        <p:spPr>
          <a:xfrm>
            <a:off x="483544" y="188743"/>
            <a:ext cx="1368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Front Back Stepper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73FF81-9F76-489E-9850-A086CF946661}"/>
              </a:ext>
            </a:extLst>
          </p:cNvPr>
          <p:cNvCxnSpPr/>
          <p:nvPr/>
        </p:nvCxnSpPr>
        <p:spPr>
          <a:xfrm>
            <a:off x="1153009" y="74307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8D3871-A867-4E2E-8080-FB92AB1F6D03}"/>
              </a:ext>
            </a:extLst>
          </p:cNvPr>
          <p:cNvCxnSpPr/>
          <p:nvPr/>
        </p:nvCxnSpPr>
        <p:spPr>
          <a:xfrm>
            <a:off x="1153008" y="92780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D18466-D8D8-4E70-931E-6435F5B3A08D}"/>
              </a:ext>
            </a:extLst>
          </p:cNvPr>
          <p:cNvCxnSpPr/>
          <p:nvPr/>
        </p:nvCxnSpPr>
        <p:spPr>
          <a:xfrm>
            <a:off x="1153010" y="173085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F0220B-EC01-4C3C-BECE-C31858CF47EB}"/>
              </a:ext>
            </a:extLst>
          </p:cNvPr>
          <p:cNvSpPr txBox="1"/>
          <p:nvPr/>
        </p:nvSpPr>
        <p:spPr>
          <a:xfrm>
            <a:off x="501280" y="159236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F5225B-4AC8-4D12-BAF1-790CDF8E16F5}"/>
              </a:ext>
            </a:extLst>
          </p:cNvPr>
          <p:cNvCxnSpPr/>
          <p:nvPr/>
        </p:nvCxnSpPr>
        <p:spPr>
          <a:xfrm>
            <a:off x="1167802" y="228503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215207-CEF7-441F-9CEE-CEB1362DE5BF}"/>
              </a:ext>
            </a:extLst>
          </p:cNvPr>
          <p:cNvSpPr txBox="1"/>
          <p:nvPr/>
        </p:nvSpPr>
        <p:spPr>
          <a:xfrm>
            <a:off x="483544" y="1361251"/>
            <a:ext cx="1325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Strip Back Stepper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EF5577-7CA5-4692-90A8-9A9FA5344063}"/>
              </a:ext>
            </a:extLst>
          </p:cNvPr>
          <p:cNvCxnSpPr/>
          <p:nvPr/>
        </p:nvCxnSpPr>
        <p:spPr>
          <a:xfrm>
            <a:off x="1153009" y="191558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A6E34-91AC-406F-8C5C-CF29FE76BCB4}"/>
              </a:ext>
            </a:extLst>
          </p:cNvPr>
          <p:cNvCxnSpPr/>
          <p:nvPr/>
        </p:nvCxnSpPr>
        <p:spPr>
          <a:xfrm>
            <a:off x="1153008" y="210031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4BEF3F-0FCD-4788-8104-26E1ED703121}"/>
              </a:ext>
            </a:extLst>
          </p:cNvPr>
          <p:cNvCxnSpPr/>
          <p:nvPr/>
        </p:nvCxnSpPr>
        <p:spPr>
          <a:xfrm>
            <a:off x="1153010" y="290336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436931-3943-4EF7-9D05-033D84110B71}"/>
              </a:ext>
            </a:extLst>
          </p:cNvPr>
          <p:cNvSpPr txBox="1"/>
          <p:nvPr/>
        </p:nvSpPr>
        <p:spPr>
          <a:xfrm>
            <a:off x="501280" y="276487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230D1F-C71F-4A53-8058-A613672ED569}"/>
              </a:ext>
            </a:extLst>
          </p:cNvPr>
          <p:cNvCxnSpPr/>
          <p:nvPr/>
        </p:nvCxnSpPr>
        <p:spPr>
          <a:xfrm>
            <a:off x="1167802" y="3457546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84254E8-A238-49C0-B191-7CB60CE5D6C7}"/>
              </a:ext>
            </a:extLst>
          </p:cNvPr>
          <p:cNvSpPr txBox="1"/>
          <p:nvPr/>
        </p:nvSpPr>
        <p:spPr>
          <a:xfrm>
            <a:off x="483544" y="2533759"/>
            <a:ext cx="1270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Strip Left Stepper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7A6060-853D-4EAD-B3EA-CC536DFAD81A}"/>
              </a:ext>
            </a:extLst>
          </p:cNvPr>
          <p:cNvCxnSpPr/>
          <p:nvPr/>
        </p:nvCxnSpPr>
        <p:spPr>
          <a:xfrm>
            <a:off x="1153009" y="3088090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DD0B6F-743F-41CE-9994-07038F0353DC}"/>
              </a:ext>
            </a:extLst>
          </p:cNvPr>
          <p:cNvCxnSpPr/>
          <p:nvPr/>
        </p:nvCxnSpPr>
        <p:spPr>
          <a:xfrm>
            <a:off x="1153008" y="327281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9583FB-1907-4539-B59B-E4C8D3E90475}"/>
              </a:ext>
            </a:extLst>
          </p:cNvPr>
          <p:cNvCxnSpPr/>
          <p:nvPr/>
        </p:nvCxnSpPr>
        <p:spPr>
          <a:xfrm>
            <a:off x="1153010" y="4075870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D6060F-4679-44E7-9424-99D49F8B3771}"/>
              </a:ext>
            </a:extLst>
          </p:cNvPr>
          <p:cNvSpPr txBox="1"/>
          <p:nvPr/>
        </p:nvSpPr>
        <p:spPr>
          <a:xfrm>
            <a:off x="501280" y="3937378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29B3CE-D263-4AB9-88A1-85646D0927F1}"/>
              </a:ext>
            </a:extLst>
          </p:cNvPr>
          <p:cNvCxnSpPr/>
          <p:nvPr/>
        </p:nvCxnSpPr>
        <p:spPr>
          <a:xfrm>
            <a:off x="1167802" y="4630054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342789-B44E-4444-8553-52DB20203BDD}"/>
              </a:ext>
            </a:extLst>
          </p:cNvPr>
          <p:cNvSpPr txBox="1"/>
          <p:nvPr/>
        </p:nvSpPr>
        <p:spPr>
          <a:xfrm>
            <a:off x="483544" y="3706267"/>
            <a:ext cx="77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Z Stepper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6E0731-3085-47AA-B2AC-33A20AB22C9C}"/>
              </a:ext>
            </a:extLst>
          </p:cNvPr>
          <p:cNvCxnSpPr/>
          <p:nvPr/>
        </p:nvCxnSpPr>
        <p:spPr>
          <a:xfrm>
            <a:off x="1153009" y="4260598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5E4C812-11FA-47C7-BBE3-9B392CD43335}"/>
              </a:ext>
            </a:extLst>
          </p:cNvPr>
          <p:cNvCxnSpPr/>
          <p:nvPr/>
        </p:nvCxnSpPr>
        <p:spPr>
          <a:xfrm>
            <a:off x="1153008" y="4445326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0553AC-EEA6-4C63-B886-B0843C2493E3}"/>
              </a:ext>
            </a:extLst>
          </p:cNvPr>
          <p:cNvCxnSpPr/>
          <p:nvPr/>
        </p:nvCxnSpPr>
        <p:spPr>
          <a:xfrm>
            <a:off x="1153010" y="5248378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2AC12CE-032F-43F5-8DFC-68479775ABF4}"/>
              </a:ext>
            </a:extLst>
          </p:cNvPr>
          <p:cNvSpPr txBox="1"/>
          <p:nvPr/>
        </p:nvSpPr>
        <p:spPr>
          <a:xfrm>
            <a:off x="501280" y="510988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BC343F-597C-4E0F-8FB8-0342DE5A1800}"/>
              </a:ext>
            </a:extLst>
          </p:cNvPr>
          <p:cNvCxnSpPr/>
          <p:nvPr/>
        </p:nvCxnSpPr>
        <p:spPr>
          <a:xfrm>
            <a:off x="1167802" y="580256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33F49B-EEDE-4D22-8FFE-EB664E91E9DF}"/>
              </a:ext>
            </a:extLst>
          </p:cNvPr>
          <p:cNvSpPr txBox="1"/>
          <p:nvPr/>
        </p:nvSpPr>
        <p:spPr>
          <a:xfrm>
            <a:off x="483544" y="4878775"/>
            <a:ext cx="14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Left to Right Stepper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65F7EA-EE5E-4BE0-801D-B475C46102CC}"/>
              </a:ext>
            </a:extLst>
          </p:cNvPr>
          <p:cNvCxnSpPr/>
          <p:nvPr/>
        </p:nvCxnSpPr>
        <p:spPr>
          <a:xfrm>
            <a:off x="1153009" y="543310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B3F56D-B158-4723-84C2-CF7B7884A566}"/>
              </a:ext>
            </a:extLst>
          </p:cNvPr>
          <p:cNvCxnSpPr/>
          <p:nvPr/>
        </p:nvCxnSpPr>
        <p:spPr>
          <a:xfrm>
            <a:off x="1153008" y="5617834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24FD397-4318-4D3A-A03E-9C62478D98DF}"/>
              </a:ext>
            </a:extLst>
          </p:cNvPr>
          <p:cNvCxnSpPr/>
          <p:nvPr/>
        </p:nvCxnSpPr>
        <p:spPr>
          <a:xfrm>
            <a:off x="10334881" y="352168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7B21A0-F81F-4ADE-9E9C-0EDF9D66A775}"/>
              </a:ext>
            </a:extLst>
          </p:cNvPr>
          <p:cNvSpPr txBox="1"/>
          <p:nvPr/>
        </p:nvSpPr>
        <p:spPr>
          <a:xfrm>
            <a:off x="9683151" y="3383194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172AF3-71DF-4CB0-A1F9-BE9F0B1D1F3D}"/>
              </a:ext>
            </a:extLst>
          </p:cNvPr>
          <p:cNvCxnSpPr/>
          <p:nvPr/>
        </p:nvCxnSpPr>
        <p:spPr>
          <a:xfrm>
            <a:off x="10349673" y="407587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0AB96A5-2E6B-47D1-9E4F-229F40C65FC0}"/>
              </a:ext>
            </a:extLst>
          </p:cNvPr>
          <p:cNvSpPr txBox="1"/>
          <p:nvPr/>
        </p:nvSpPr>
        <p:spPr>
          <a:xfrm>
            <a:off x="9665415" y="3152083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Rotate Nozzle 2 Stepper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AEE9812-F5A6-4D03-B131-606C4D6228E5}"/>
              </a:ext>
            </a:extLst>
          </p:cNvPr>
          <p:cNvCxnSpPr/>
          <p:nvPr/>
        </p:nvCxnSpPr>
        <p:spPr>
          <a:xfrm>
            <a:off x="10334880" y="370641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E82FF21-D9AD-4C1B-B869-C49AC9A9CE78}"/>
              </a:ext>
            </a:extLst>
          </p:cNvPr>
          <p:cNvCxnSpPr/>
          <p:nvPr/>
        </p:nvCxnSpPr>
        <p:spPr>
          <a:xfrm>
            <a:off x="10334879" y="389114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144D9-21F4-4381-B6B6-FC9E26D0F8FC}"/>
              </a:ext>
            </a:extLst>
          </p:cNvPr>
          <p:cNvCxnSpPr/>
          <p:nvPr/>
        </p:nvCxnSpPr>
        <p:spPr>
          <a:xfrm>
            <a:off x="10334881" y="469419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0B22A5-1D64-49EA-8972-2CA43B006A30}"/>
              </a:ext>
            </a:extLst>
          </p:cNvPr>
          <p:cNvSpPr txBox="1"/>
          <p:nvPr/>
        </p:nvSpPr>
        <p:spPr>
          <a:xfrm>
            <a:off x="9683151" y="455570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E6F522-36DC-485F-BF15-A83259FD2540}"/>
              </a:ext>
            </a:extLst>
          </p:cNvPr>
          <p:cNvCxnSpPr/>
          <p:nvPr/>
        </p:nvCxnSpPr>
        <p:spPr>
          <a:xfrm>
            <a:off x="10349673" y="524837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42F1F0-3CE0-46F3-B616-3E09EF4BE8FC}"/>
              </a:ext>
            </a:extLst>
          </p:cNvPr>
          <p:cNvSpPr txBox="1"/>
          <p:nvPr/>
        </p:nvSpPr>
        <p:spPr>
          <a:xfrm>
            <a:off x="9665415" y="4324591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Rotate Nozzle 1 Stepper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F6E4B9-F431-4559-8F2B-C78FDFB9CF5B}"/>
              </a:ext>
            </a:extLst>
          </p:cNvPr>
          <p:cNvCxnSpPr/>
          <p:nvPr/>
        </p:nvCxnSpPr>
        <p:spPr>
          <a:xfrm>
            <a:off x="10334880" y="487892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EC5C33-CCA3-4672-9F63-3110B6390DCA}"/>
              </a:ext>
            </a:extLst>
          </p:cNvPr>
          <p:cNvCxnSpPr/>
          <p:nvPr/>
        </p:nvCxnSpPr>
        <p:spPr>
          <a:xfrm>
            <a:off x="10334879" y="506365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334508-B6AD-40F8-ADB6-3FDA7EC7C002}"/>
              </a:ext>
            </a:extLst>
          </p:cNvPr>
          <p:cNvCxnSpPr>
            <a:cxnSpLocks/>
          </p:cNvCxnSpPr>
          <p:nvPr/>
        </p:nvCxnSpPr>
        <p:spPr>
          <a:xfrm>
            <a:off x="2033798" y="51933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AFB3AA-97C7-4083-B603-9729ED8FCA3C}"/>
              </a:ext>
            </a:extLst>
          </p:cNvPr>
          <p:cNvCxnSpPr>
            <a:cxnSpLocks/>
          </p:cNvCxnSpPr>
          <p:nvPr/>
        </p:nvCxnSpPr>
        <p:spPr>
          <a:xfrm>
            <a:off x="2033798" y="1112530"/>
            <a:ext cx="3120093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D72AE2-3D07-4456-B9C5-537336B2E24C}"/>
              </a:ext>
            </a:extLst>
          </p:cNvPr>
          <p:cNvCxnSpPr>
            <a:cxnSpLocks/>
          </p:cNvCxnSpPr>
          <p:nvPr/>
        </p:nvCxnSpPr>
        <p:spPr>
          <a:xfrm>
            <a:off x="1964203" y="168215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7220BB4-0F73-4D07-A7D7-D6F31687A360}"/>
              </a:ext>
            </a:extLst>
          </p:cNvPr>
          <p:cNvCxnSpPr>
            <a:cxnSpLocks/>
          </p:cNvCxnSpPr>
          <p:nvPr/>
        </p:nvCxnSpPr>
        <p:spPr>
          <a:xfrm flipV="1">
            <a:off x="1964203" y="1915582"/>
            <a:ext cx="3189688" cy="3597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9F5B176-CCE3-4BCF-A662-1A2D23C965E3}"/>
              </a:ext>
            </a:extLst>
          </p:cNvPr>
          <p:cNvCxnSpPr>
            <a:cxnSpLocks/>
          </p:cNvCxnSpPr>
          <p:nvPr/>
        </p:nvCxnSpPr>
        <p:spPr>
          <a:xfrm>
            <a:off x="9683151" y="348267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74BB080-9B23-4B19-BC64-6AEE996371A8}"/>
              </a:ext>
            </a:extLst>
          </p:cNvPr>
          <p:cNvCxnSpPr>
            <a:cxnSpLocks/>
          </p:cNvCxnSpPr>
          <p:nvPr/>
        </p:nvCxnSpPr>
        <p:spPr>
          <a:xfrm flipH="1">
            <a:off x="5694218" y="4075870"/>
            <a:ext cx="3988933" cy="8953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F87ADE0-178A-428F-ADF1-E91ADEEC7FD4}"/>
              </a:ext>
            </a:extLst>
          </p:cNvPr>
          <p:cNvCxnSpPr>
            <a:cxnSpLocks/>
          </p:cNvCxnSpPr>
          <p:nvPr/>
        </p:nvCxnSpPr>
        <p:spPr>
          <a:xfrm>
            <a:off x="9683151" y="4626566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D3C841-C662-441A-B023-46B027D1452C}"/>
              </a:ext>
            </a:extLst>
          </p:cNvPr>
          <p:cNvCxnSpPr>
            <a:cxnSpLocks/>
          </p:cNvCxnSpPr>
          <p:nvPr/>
        </p:nvCxnSpPr>
        <p:spPr>
          <a:xfrm flipH="1">
            <a:off x="5694218" y="5219766"/>
            <a:ext cx="3988934" cy="3446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9B7F28-F6B7-4976-9F13-F970CDB45275}"/>
              </a:ext>
            </a:extLst>
          </p:cNvPr>
          <p:cNvCxnSpPr>
            <a:cxnSpLocks/>
          </p:cNvCxnSpPr>
          <p:nvPr/>
        </p:nvCxnSpPr>
        <p:spPr>
          <a:xfrm>
            <a:off x="2033798" y="5209362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2A98F38-BAA4-450F-A44E-BFC6B0ACB84A}"/>
              </a:ext>
            </a:extLst>
          </p:cNvPr>
          <p:cNvCxnSpPr>
            <a:cxnSpLocks/>
          </p:cNvCxnSpPr>
          <p:nvPr/>
        </p:nvCxnSpPr>
        <p:spPr>
          <a:xfrm flipV="1">
            <a:off x="2033798" y="4075870"/>
            <a:ext cx="3116682" cy="17266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C477A3-0B7D-4712-B433-5654BCBC2853}"/>
              </a:ext>
            </a:extLst>
          </p:cNvPr>
          <p:cNvCxnSpPr>
            <a:cxnSpLocks/>
          </p:cNvCxnSpPr>
          <p:nvPr/>
        </p:nvCxnSpPr>
        <p:spPr>
          <a:xfrm>
            <a:off x="1988537" y="2860022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9A0AAD-F2FA-4502-8840-D6224E6296E4}"/>
              </a:ext>
            </a:extLst>
          </p:cNvPr>
          <p:cNvCxnSpPr>
            <a:cxnSpLocks/>
          </p:cNvCxnSpPr>
          <p:nvPr/>
        </p:nvCxnSpPr>
        <p:spPr>
          <a:xfrm flipV="1">
            <a:off x="1988537" y="2399652"/>
            <a:ext cx="3161943" cy="10535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770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139</Words>
  <Application>Microsoft Office PowerPoint</Application>
  <PresentationFormat>Widescreen</PresentationFormat>
  <Paragraphs>61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Grabner</dc:creator>
  <cp:lastModifiedBy>John Grabner</cp:lastModifiedBy>
  <cp:revision>14</cp:revision>
  <dcterms:created xsi:type="dcterms:W3CDTF">2017-08-05T19:47:23Z</dcterms:created>
  <dcterms:modified xsi:type="dcterms:W3CDTF">2017-08-06T01:25:33Z</dcterms:modified>
</cp:coreProperties>
</file>